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8" r:id="rId3"/>
    <p:sldId id="256" r:id="rId4"/>
    <p:sldId id="257" r:id="rId5"/>
    <p:sldId id="259" r:id="rId6"/>
    <p:sldId id="260" r:id="rId7"/>
    <p:sldId id="261" r:id="rId8"/>
    <p:sldId id="263" r:id="rId9"/>
    <p:sldId id="262" r:id="rId10"/>
    <p:sldId id="264" r:id="rId11"/>
    <p:sldId id="268" r:id="rId12"/>
    <p:sldId id="265" r:id="rId13"/>
    <p:sldId id="266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C869B-2B62-41D5-884A-F35AC87D3360}" type="datetimeFigureOut">
              <a:rPr lang="zh-TW" altLang="en-US" smtClean="0"/>
              <a:t>2017/7/5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2E350-A2FA-4D70-A15B-1BDEEDE3FC1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63888" y="2852936"/>
            <a:ext cx="2520280" cy="720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還書寄件</a:t>
            </a:r>
            <a:endParaRPr lang="zh-TW" altLang="en-US" sz="36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5599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4" name="矩形 3"/>
          <p:cNvSpPr/>
          <p:nvPr/>
        </p:nvSpPr>
        <p:spPr>
          <a:xfrm>
            <a:off x="683568" y="3140968"/>
            <a:ext cx="1872208" cy="1944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5" name="矩形 4"/>
          <p:cNvSpPr/>
          <p:nvPr/>
        </p:nvSpPr>
        <p:spPr>
          <a:xfrm>
            <a:off x="3815916" y="2636912"/>
            <a:ext cx="1512168" cy="14733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3023827" y="2619061"/>
            <a:ext cx="1523942" cy="15221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1" y="2636912"/>
            <a:ext cx="1451935" cy="148641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864" y="3573016"/>
            <a:ext cx="864096" cy="47132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25158" y="3594115"/>
            <a:ext cx="1309507" cy="43204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新北市立</a:t>
            </a:r>
            <a:r>
              <a:rPr lang="en-US" altLang="zh-TW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基隆市立圖書館</a:t>
            </a:r>
            <a:endParaRPr lang="zh-TW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664" y="2852936"/>
            <a:ext cx="1259001" cy="26559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8890" y="3165884"/>
            <a:ext cx="1285775" cy="2985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75" y="0"/>
            <a:ext cx="9167875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547664" y="2692318"/>
            <a:ext cx="1440160" cy="14733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7909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50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18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57" y="0"/>
            <a:ext cx="91738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53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68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6470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491880" y="1628800"/>
            <a:ext cx="144016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 smtClean="0">
                <a:solidFill>
                  <a:schemeClr val="tx1"/>
                </a:solidFill>
              </a:rPr>
              <a:t>新北市立圖書館</a:t>
            </a:r>
            <a:endParaRPr lang="zh-TW" alt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249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347864" y="2708920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貨</a:t>
            </a:r>
            <a:r>
              <a:rPr lang="zh-TW" altLang="en-US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件查詢</a:t>
            </a:r>
            <a:endParaRPr lang="zh-TW" altLang="en-US" sz="36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4569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75" y="0"/>
            <a:ext cx="9167875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099055" y="2692318"/>
            <a:ext cx="1440160" cy="14733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2396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9" y="3295"/>
            <a:ext cx="9148531" cy="685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17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67"/>
            <a:ext cx="9147768" cy="685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69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18</Words>
  <Application>Microsoft Office PowerPoint</Application>
  <PresentationFormat>如螢幕大小 (4:3)</PresentationFormat>
  <Paragraphs>4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9" baseType="lpstr">
      <vt:lpstr>Arial Unicode MS</vt:lpstr>
      <vt:lpstr>微軟正黑體</vt:lpstr>
      <vt:lpstr>新細明體</vt:lpstr>
      <vt:lpstr>Arial</vt:lpstr>
      <vt:lpstr>Calibri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TFM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wincor</dc:creator>
  <cp:lastModifiedBy>user</cp:lastModifiedBy>
  <cp:revision>6</cp:revision>
  <dcterms:created xsi:type="dcterms:W3CDTF">2015-01-16T06:46:18Z</dcterms:created>
  <dcterms:modified xsi:type="dcterms:W3CDTF">2017-07-05T01:36:54Z</dcterms:modified>
</cp:coreProperties>
</file>